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5" d="100"/>
          <a:sy n="75" d="100"/>
        </p:scale>
        <p:origin x="44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03/04/2019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03/04/2019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1300"/>
            <a:ext cx="11988800" cy="762000"/>
          </a:xfrm>
        </p:spPr>
        <p:txBody>
          <a:bodyPr/>
          <a:lstStyle/>
          <a:p>
            <a:pPr algn="ctr"/>
            <a:r>
              <a:rPr lang="en-US" dirty="0" smtClean="0"/>
              <a:t>Win definition – product/release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673100" y="1384300"/>
            <a:ext cx="10642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Decrease the number of customer related calls to CSR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Positive feedback from users – JD power build survey measure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Increase customer usage of online services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No or Minimal issues and defects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On time delivery of the features, products, and services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Team is engaged and not burnt-out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Consistency in progress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Stake holder sign – off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Don’t break existing systems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Deliver quality product, meeting customer expectations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Maintain sustainable team velocity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 smtClean="0"/>
              <a:t>Continuous measurable success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2299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12</TotalTime>
  <Words>78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Trebuchet MS</vt:lpstr>
      <vt:lpstr>Tw Cen MT</vt:lpstr>
      <vt:lpstr>Wingdings</vt:lpstr>
      <vt:lpstr>Circuit</vt:lpstr>
      <vt:lpstr>Win definition – product/release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 definition – product/release</dc:title>
  <dc:creator>Anoth, Bash</dc:creator>
  <cp:lastModifiedBy>Anoth, Bash</cp:lastModifiedBy>
  <cp:revision>2</cp:revision>
  <dcterms:created xsi:type="dcterms:W3CDTF">2019-03-04T15:43:50Z</dcterms:created>
  <dcterms:modified xsi:type="dcterms:W3CDTF">2019-03-04T15:56:39Z</dcterms:modified>
</cp:coreProperties>
</file>